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9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1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183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83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18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19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30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0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9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2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4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4C00AEE-FAD7-4899-AB23-DB2E3C4C1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051CD7-5E41-4EAC-B110-F7DE86959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" y="4553712"/>
            <a:ext cx="10908792" cy="1069848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Line Tracking car</a:t>
            </a:r>
            <a:endParaRPr lang="nl-BE" sz="6000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4E1CAA-4782-4336-8C5C-A28DA237A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5678424"/>
            <a:ext cx="10908792" cy="548640"/>
          </a:xfrm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Nico Schepens</a:t>
            </a:r>
            <a:endParaRPr lang="nl-B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26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C93588-FB05-47A4-A0E8-79534265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Mijn</a:t>
            </a:r>
            <a:r>
              <a:rPr lang="en-US" dirty="0"/>
              <a:t> auto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02AC908-F35E-42AD-A1BF-E7109A5B5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03502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9FBF33-BC8B-472E-9B65-7A430BFF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The brains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ijdelijke aanduiding voor inhoud 3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2C0413AA-1DD3-4156-BAFF-BB3B83CF7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845077"/>
            <a:ext cx="7214616" cy="514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05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E95733-65FA-4DC6-8341-99EB7286D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/>
              <a:t>Eyes</a:t>
            </a:r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Module with IR detector sensor | GM electronic COM">
            <a:extLst>
              <a:ext uri="{FF2B5EF4-FFF2-40B4-BE49-F238E27FC236}">
                <a16:creationId xmlns:a16="http://schemas.microsoft.com/office/drawing/2014/main" id="{A5CBF8F3-340B-45A2-A0F9-EC190B4FED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215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899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827AD9-96C8-4584-A8C6-984DC65F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 dirty="0"/>
              <a:t>Safety</a:t>
            </a:r>
            <a:endParaRPr lang="nl-BE" sz="7200" dirty="0"/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5986BD4-981B-4F0B-AB33-02587A343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5 </a:t>
            </a:r>
            <a:r>
              <a:rPr lang="en-US" dirty="0" err="1"/>
              <a:t>seconden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lijn</a:t>
            </a:r>
            <a:r>
              <a:rPr lang="en-US" dirty="0"/>
              <a:t> </a:t>
            </a:r>
            <a:r>
              <a:rPr lang="en-US" dirty="0" err="1"/>
              <a:t>detecteren</a:t>
            </a:r>
            <a:r>
              <a:rPr lang="en-US" dirty="0"/>
              <a:t> = Stop</a:t>
            </a:r>
          </a:p>
          <a:p>
            <a:r>
              <a:rPr lang="en-US" dirty="0"/>
              <a:t>Ultrasonic sensor</a:t>
            </a:r>
          </a:p>
          <a:p>
            <a:endParaRPr lang="en-US" dirty="0"/>
          </a:p>
          <a:p>
            <a:endParaRPr lang="nl-BE" dirty="0"/>
          </a:p>
        </p:txBody>
      </p:sp>
      <p:pic>
        <p:nvPicPr>
          <p:cNvPr id="2052" name="Picture 4" descr="HC-SR04 Ultrasonic Distance Rangefinder/Obstacle Detection Module Blue:  Amazon.co.uk: DIY &amp; Tools">
            <a:extLst>
              <a:ext uri="{FF2B5EF4-FFF2-40B4-BE49-F238E27FC236}">
                <a16:creationId xmlns:a16="http://schemas.microsoft.com/office/drawing/2014/main" id="{9CA96506-FAC5-4FE0-B073-5C8593490F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4" r="9120" b="-1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041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1DA9AE-EB7D-4F92-B60A-A21CF401C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/>
              <a:t>Indicatie</a:t>
            </a:r>
            <a:endParaRPr lang="nl-BE" sz="7200"/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8A8E937-2F0F-4B02-A0C1-356254A79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Rode led = Error</a:t>
            </a:r>
          </a:p>
          <a:p>
            <a:r>
              <a:rPr lang="en-US" dirty="0" err="1"/>
              <a:t>Groene</a:t>
            </a:r>
            <a:r>
              <a:rPr lang="en-US" dirty="0"/>
              <a:t> led =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oke</a:t>
            </a:r>
            <a:endParaRPr lang="en-US" dirty="0"/>
          </a:p>
          <a:p>
            <a:r>
              <a:rPr lang="en-US" dirty="0" err="1"/>
              <a:t>Gele</a:t>
            </a:r>
            <a:r>
              <a:rPr lang="en-US" dirty="0"/>
              <a:t> led = </a:t>
            </a:r>
            <a:r>
              <a:rPr lang="en-US" dirty="0" err="1"/>
              <a:t>stoppen</a:t>
            </a:r>
            <a:endParaRPr lang="en-US" dirty="0"/>
          </a:p>
          <a:p>
            <a:endParaRPr lang="en-US" dirty="0"/>
          </a:p>
        </p:txBody>
      </p:sp>
      <p:pic>
        <p:nvPicPr>
          <p:cNvPr id="4098" name="Picture 2" descr="5mm Frosted LEDs - Red, Blue, Green, Yellow or White">
            <a:extLst>
              <a:ext uri="{FF2B5EF4-FFF2-40B4-BE49-F238E27FC236}">
                <a16:creationId xmlns:a16="http://schemas.microsoft.com/office/drawing/2014/main" id="{133D8E24-3BD8-4CD1-870E-1E017BDF8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2" b="-3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686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E95DC-8120-4330-937D-126AE1B2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Kostprijs</a:t>
            </a:r>
            <a:endParaRPr lang="nl-BE" dirty="0"/>
          </a:p>
        </p:txBody>
      </p:sp>
      <p:graphicFrame>
        <p:nvGraphicFramePr>
          <p:cNvPr id="4" name="Tabel 4">
            <a:extLst>
              <a:ext uri="{FF2B5EF4-FFF2-40B4-BE49-F238E27FC236}">
                <a16:creationId xmlns:a16="http://schemas.microsoft.com/office/drawing/2014/main" id="{BD18C748-777A-4115-9934-3D5BE6BFE1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7815124"/>
              </p:ext>
            </p:extLst>
          </p:nvPr>
        </p:nvGraphicFramePr>
        <p:xfrm>
          <a:off x="838200" y="1928813"/>
          <a:ext cx="841248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95387900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0325347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553604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842247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Componenten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Prijs per stuk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Aantal nodig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Totaal prijs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8207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ESP-32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€ 12,89</a:t>
                      </a:r>
                      <a:r>
                        <a:rPr lang="nl-B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€ 12,89</a:t>
                      </a:r>
                      <a:r>
                        <a:rPr lang="nl-B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5384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Body kit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€ 8,99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€ 8,99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499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L298N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€ 2,59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€ 2,598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914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IR sensor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€ 1,19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€ 1,195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2517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Ultrasone sensor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€ 2,45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€ 2,45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586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Totaal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€ 28,21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43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85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68D831-73A7-4411-A117-67D2D21AD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/>
              <a:t>Command center</a:t>
            </a:r>
          </a:p>
        </p:txBody>
      </p:sp>
      <p:sp>
        <p:nvSpPr>
          <p:cNvPr id="14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lynk | Intel DevMesh">
            <a:extLst>
              <a:ext uri="{FF2B5EF4-FFF2-40B4-BE49-F238E27FC236}">
                <a16:creationId xmlns:a16="http://schemas.microsoft.com/office/drawing/2014/main" id="{50D565AA-2068-4B9C-B2AB-BA5ED2862C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5" r="13297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93579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23C29"/>
      </a:dk2>
      <a:lt2>
        <a:srgbClr val="E8E8E2"/>
      </a:lt2>
      <a:accent1>
        <a:srgbClr val="9699C6"/>
      </a:accent1>
      <a:accent2>
        <a:srgbClr val="7F9BBA"/>
      </a:accent2>
      <a:accent3>
        <a:srgbClr val="82ABB0"/>
      </a:accent3>
      <a:accent4>
        <a:srgbClr val="78B09E"/>
      </a:accent4>
      <a:accent5>
        <a:srgbClr val="84AE8F"/>
      </a:accent5>
      <a:accent6>
        <a:srgbClr val="81B179"/>
      </a:accent6>
      <a:hlink>
        <a:srgbClr val="888552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83</Words>
  <Application>Microsoft Office PowerPoint</Application>
  <PresentationFormat>Breedbeeld</PresentationFormat>
  <Paragraphs>42</Paragraphs>
  <Slides>8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Modern Love</vt:lpstr>
      <vt:lpstr>The Hand</vt:lpstr>
      <vt:lpstr>SketchyVTI</vt:lpstr>
      <vt:lpstr>Line Tracking car</vt:lpstr>
      <vt:lpstr>Mijn auto</vt:lpstr>
      <vt:lpstr>The brains</vt:lpstr>
      <vt:lpstr>Eyes</vt:lpstr>
      <vt:lpstr>Safety</vt:lpstr>
      <vt:lpstr>Indicatie</vt:lpstr>
      <vt:lpstr>Kostprijs</vt:lpstr>
      <vt:lpstr>Command center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Tracking car</dc:title>
  <dc:creator>Nico Schepens</dc:creator>
  <cp:lastModifiedBy>Nico Schepens</cp:lastModifiedBy>
  <cp:revision>3</cp:revision>
  <dcterms:created xsi:type="dcterms:W3CDTF">2021-05-30T10:24:00Z</dcterms:created>
  <dcterms:modified xsi:type="dcterms:W3CDTF">2021-05-30T12:13:28Z</dcterms:modified>
</cp:coreProperties>
</file>

<file path=docProps/thumbnail.jpeg>
</file>